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64" r:id="rId5"/>
    <p:sldId id="259" r:id="rId6"/>
    <p:sldId id="260" r:id="rId7"/>
    <p:sldId id="265" r:id="rId8"/>
    <p:sldId id="261" r:id="rId9"/>
    <p:sldId id="266" r:id="rId10"/>
    <p:sldId id="26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2412-C1B6-F3C9-1832-55B548D7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B0C32-629D-218B-0096-63E365912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A2B31-6062-BA5D-B19C-FC0939907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F52F-2212-C917-90E0-511A99A16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36F2-F82B-4FE7-1103-04E9CE16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C73D4-50E5-18F5-D8C8-82321D2A6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7807D-A4C9-42C5-52F6-C4AD19F1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6E5-5547-C733-76FE-4AE95134B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clipart.org/detail/188897/globe-america-detailed-by-se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5.svg"/><Relationship Id="rId12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www.flickr.com/photos/147875007@N03/26666506057" TargetMode="External"/><Relationship Id="rId5" Type="http://schemas.openxmlformats.org/officeDocument/2006/relationships/image" Target="../media/image11.jpg"/><Relationship Id="rId10" Type="http://schemas.openxmlformats.org/officeDocument/2006/relationships/image" Target="../media/image13.jpg"/><Relationship Id="rId4" Type="http://schemas.openxmlformats.org/officeDocument/2006/relationships/image" Target="../media/image10.jpg"/><Relationship Id="rId9" Type="http://schemas.openxmlformats.org/officeDocument/2006/relationships/hyperlink" Target="https://pixabay.com/en/traveller-searching-finding-gps-3213992/" TargetMode="External"/><Relationship Id="rId14" Type="http://schemas.openxmlformats.org/officeDocument/2006/relationships/hyperlink" Target="https://pxhere.com/es/photo/155611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136736" y="1378761"/>
            <a:ext cx="6203439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Travel Assistant(PTA)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672993" y="4492272"/>
            <a:ext cx="5480736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spc="-300" dirty="0" err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28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+ MongoDB Backend Project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46682" y="759952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BEBC8-1CB5-269A-79B1-8E0504E35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2961" y="1636199"/>
            <a:ext cx="3585600" cy="3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F55A7-7754-84DF-230B-4F270A5C4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9CB470-7332-70B0-36E3-52E14E05CB0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lleagues working together in a corporate office setting, reviewing documents and charts, engaging in decision making and team building in a professional environment.">
            <a:extLst>
              <a:ext uri="{FF2B5EF4-FFF2-40B4-BE49-F238E27FC236}">
                <a16:creationId xmlns:a16="http://schemas.microsoft.com/office/drawing/2014/main" id="{7CB985B2-C1CD-D14A-276D-BF2328DC1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87EED8-734E-1E47-5B0A-0AD0C162C5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157D9-FDAC-0E92-9A8A-8E0E5876D35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C232A32-6B38-A1A8-E8F4-4C1B78AEB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7F788B-D47D-C3D4-9CAB-08C9B0388DD7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B5EB7E-F34A-55E9-D1E3-AF65CAAB863F}"/>
              </a:ext>
            </a:extLst>
          </p:cNvPr>
          <p:cNvSpPr txBox="1"/>
          <p:nvPr/>
        </p:nvSpPr>
        <p:spPr>
          <a:xfrm>
            <a:off x="770733" y="1864335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is scalable and production-ready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Integrates weather, buses, hotels into 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implifies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client travel planning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6DB46-FC6C-F5B5-3C0C-B8461B4E7B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D4EC4C-A606-3CA3-8D2A-A24A6037F1F3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5B904-5C32-9812-0AC4-FAC778C362C0}"/>
              </a:ext>
            </a:extLst>
          </p:cNvPr>
          <p:cNvSpPr txBox="1"/>
          <p:nvPr/>
        </p:nvSpPr>
        <p:spPr>
          <a:xfrm>
            <a:off x="770733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1083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2997728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The concept of business, technology, the Internet and the network. A young entrepreneur working on a virtual screen of the future and sees the inscription: introduction">
            <a:extLst>
              <a:ext uri="{FF2B5EF4-FFF2-40B4-BE49-F238E27FC236}">
                <a16:creationId xmlns:a16="http://schemas.microsoft.com/office/drawing/2014/main" id="{F47E4C3F-E632-B93A-0129-17C9CDD6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47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4E1E17-6420-B454-FF57-8BBA112F623F}"/>
              </a:ext>
            </a:extLst>
          </p:cNvPr>
          <p:cNvSpPr txBox="1"/>
          <p:nvPr/>
        </p:nvSpPr>
        <p:spPr>
          <a:xfrm>
            <a:off x="618333" y="2955557"/>
            <a:ext cx="61507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Instead of juggling multiple apps and websites, users can rely on PTA to: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🌦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Check real-time weather forecasts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for their destination and receive smart suggestions such as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“Carry an umbrella”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“Avoid travel due to heavy rains”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🚌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Browse bus options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from APSRTC, TSRTC, and private travel operators, complete with timings, seat types, and fares.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🏨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View available hotels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at the destination, with ratings, pricing, and location details.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💼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Book both bus and hotel in one seamless request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, ensuring convenience.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💾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Store and retrieve bookings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MongoDB, making it reliable and accessible anytime.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1584050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Personal Travel Assistant (PTA) is a smart backend application designed to streamline the process of planning and booking trips. Built using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high-performance APIs and MongoDB for scalable data storage, it provides travelers with a single, unified platform to access critical travel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D905-46A3-107C-5819-F340F7DE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795F11-9011-2F97-7110-ED578EDF70EE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businessman holds a virtual screen of superapp that serves multiple services as a one stop service">
            <a:extLst>
              <a:ext uri="{FF2B5EF4-FFF2-40B4-BE49-F238E27FC236}">
                <a16:creationId xmlns:a16="http://schemas.microsoft.com/office/drawing/2014/main" id="{F6C1E03B-A5BD-0AA2-FD2F-A9AC345B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49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ABAA1-83BD-FCC2-B0F7-45997211F8C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848D5-FB16-2CBC-011A-3C3F213F2330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523C5D-5B6A-E822-DEEC-296ADE38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44A202-694A-B393-ED90-D1E0E58F7D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730A1A-F6BF-BEE7-0B93-901CE00E0C4B}"/>
              </a:ext>
            </a:extLst>
          </p:cNvPr>
          <p:cNvSpPr txBox="1"/>
          <p:nvPr/>
        </p:nvSpPr>
        <p:spPr>
          <a:xfrm>
            <a:off x="618333" y="1584050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By integrating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external APIs (Open-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along with mocked bus data, PTA creates an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end-to-end backend solution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that is both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scalable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client-ready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It not only simplifies trip planning for travelers but also demonstrates how modern backend systems can combine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multiple services into one platform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effectively.</a:t>
            </a: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074CC-8159-ECA8-6693-0A3EBD90BBE5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EC7E64-D7D1-BEC7-03C5-1B123A5906B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7A17-9CBC-7D35-0FCE-E501494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83E0EB-9A73-EA4A-E8C7-B66AA60C5F6F}"/>
              </a:ext>
            </a:extLst>
          </p:cNvPr>
          <p:cNvSpPr/>
          <p:nvPr/>
        </p:nvSpPr>
        <p:spPr>
          <a:xfrm>
            <a:off x="9714139" y="4446068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AE5AFEFD-2D57-F1DB-4180-AD9A50EA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50"/>
            <a:ext cx="3705225" cy="51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0631E0-6282-6DF6-4C19-7207184D369D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CD583-4D3B-180D-5562-83C33622F9B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2D0835-102A-66F7-36AC-4D9A50203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1106AA-C82B-19A6-241D-99526FDAFDC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475A60-9C71-E482-4104-E16D30E52D88}"/>
              </a:ext>
            </a:extLst>
          </p:cNvPr>
          <p:cNvSpPr txBox="1"/>
          <p:nvPr/>
        </p:nvSpPr>
        <p:spPr>
          <a:xfrm>
            <a:off x="618333" y="2057769"/>
            <a:ext cx="6152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Plan trips with real-time weather +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Choose APSRTC, TSRTC, Private 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Select hotels with ratings and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Book bus &amp; hotel in one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Store bookings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34333-BDA2-760D-E2BC-41F7F1F051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EDBA1-ED03-A211-9D62-A88861ED362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6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6F01B-4A2D-89A5-0CD8-6D0D50E04F2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193168" y="108857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Open-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(Weather)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(Hotels)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 APSRTC/TSRTC/Private buses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5726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A45513C-C875-9E30-3FE7-CA6647A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26" y="108856"/>
            <a:ext cx="5422906" cy="52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472C5-BC8D-4095-9E17-0D3114713A34}"/>
              </a:ext>
            </a:extLst>
          </p:cNvPr>
          <p:cNvSpPr/>
          <p:nvPr/>
        </p:nvSpPr>
        <p:spPr>
          <a:xfrm>
            <a:off x="3822700" y="1003300"/>
            <a:ext cx="2387600" cy="2984500"/>
          </a:xfrm>
          <a:prstGeom prst="rect">
            <a:avLst/>
          </a:prstGeom>
          <a:blipFill dpi="0" rotWithShape="1">
            <a:blip r:embed="rId3"/>
            <a:srcRect/>
            <a:tile tx="0" ty="0" sx="22000" sy="22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D1F10-1234-3150-AAC4-AEC23E3D41F8}"/>
              </a:ext>
            </a:extLst>
          </p:cNvPr>
          <p:cNvSpPr/>
          <p:nvPr/>
        </p:nvSpPr>
        <p:spPr>
          <a:xfrm>
            <a:off x="6565900" y="1003300"/>
            <a:ext cx="2387600" cy="2984500"/>
          </a:xfrm>
          <a:prstGeom prst="rect">
            <a:avLst/>
          </a:prstGeom>
          <a:blipFill dpi="0" rotWithShape="1">
            <a:blip r:embed="rId4"/>
            <a:srcRect/>
            <a:tile tx="0" ty="0" sx="10000" sy="1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0144F-0972-CFB5-2C06-A77A3EDFC92E}"/>
              </a:ext>
            </a:extLst>
          </p:cNvPr>
          <p:cNvSpPr/>
          <p:nvPr/>
        </p:nvSpPr>
        <p:spPr>
          <a:xfrm>
            <a:off x="9309100" y="1003300"/>
            <a:ext cx="2387600" cy="2984500"/>
          </a:xfrm>
          <a:prstGeom prst="rect">
            <a:avLst/>
          </a:prstGeom>
          <a:blipFill dpi="0" rotWithShape="1">
            <a:blip r:embed="rId5"/>
            <a:srcRect/>
            <a:tile tx="0" ty="0" sx="25000" sy="25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699" y="4816565"/>
            <a:ext cx="2591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searches for a destination, triggering integrated requests for weather forecasts, available bus routes, and hotel options.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160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Seamless booking process where users confirm bus tickets and hotel reservations in one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33560" y="4782924"/>
            <a:ext cx="266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can effortlessly retrieve and manage all their consolidated travel bookings from a single interface.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227330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r>
              <a:rPr lang="en-US" sz="1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899" y="4235072"/>
            <a:ext cx="216444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730342" y="4235072"/>
            <a:ext cx="37555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Get Bookings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B1184-69E1-1BB1-FC15-A36AF25BEC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22700" y="1003301"/>
            <a:ext cx="2387600" cy="298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B4C8C-B834-9E9C-6D73-C796F53E7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59549" y="1003301"/>
            <a:ext cx="2387600" cy="2984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453648-FCC4-3425-0967-FE766091BF9A}"/>
              </a:ext>
            </a:extLst>
          </p:cNvPr>
          <p:cNvSpPr txBox="1"/>
          <p:nvPr/>
        </p:nvSpPr>
        <p:spPr>
          <a:xfrm>
            <a:off x="-817065" y="6389168"/>
            <a:ext cx="71150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11" tooltip="https://www.flickr.com/photos/147875007@N03/26666506057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12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866F9C-C980-C5AF-4EA1-DD1F53A07A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309101" y="1014058"/>
            <a:ext cx="2387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7877-2004-9731-958C-BEDC0CDD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F279BB-5536-C9A7-6B0B-99C761433068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Endpoints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A2BD9-A1B4-EE06-62C2-6831F680B08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7DFED1-5C71-F8FF-B3A1-C4DAA0E9236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8F4F055-9A49-F372-D116-2C56002D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7E290-70A8-7567-4837-9ECC359410C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F991D5-A289-F37B-6428-691B98E10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988069"/>
              </p:ext>
            </p:extLst>
          </p:nvPr>
        </p:nvGraphicFramePr>
        <p:xfrm>
          <a:off x="2586038" y="2016185"/>
          <a:ext cx="9203190" cy="268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870"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18"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/search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Search destination (weather, buses, hotels)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Book bus + hotel (saves to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Retrieve all saved 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3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97259-0E77-6E3B-03D9-31DC486C3ADB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backend is powered by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interactive API documentation provided by Swagger UI.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Swagger, we demonstrate how the PTA exposes endpoints for searching destinations (weather, buses, hotels), booking trips, and retrieving saved bookings. This ensures APIs are transparent, testable, and client-ready.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568000" y="979714"/>
            <a:ext cx="5863427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</a:t>
            </a:r>
          </a:p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Demonstration – Swagger UI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flat design play video icon vector illustration">
            <a:extLst>
              <a:ext uri="{FF2B5EF4-FFF2-40B4-BE49-F238E27FC236}">
                <a16:creationId xmlns:a16="http://schemas.microsoft.com/office/drawing/2014/main" id="{6A733378-47AA-C1FA-EBFF-D66B90C4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050F-347F-AC04-0C31-71ECBB29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E167-2D07-3334-A3A8-3545D883AB49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A766F9-67D8-DF45-1C8B-083AB702D30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35CAE4-6C80-7A99-2AA5-10912B9B1C0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Deck Name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921C3DA-D107-9A91-88B6-417061E1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C5CB0-F2C0-7BA8-7045-DD25A5D39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329B6C-9E51-4911-87B4-2ACCC80E15AA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frontend provides a simple and intuitive interface for end-users. Travelers can input their trip details, review weather forecasts, explore bus and hotel options, and complete their bookings in a few clicks.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showcases how the backend APIs integrate seamlessly with the frontend, delivering a smooth travel planning experience.  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5044D-86D3-D956-D25A-41614E643AD8}"/>
              </a:ext>
            </a:extLst>
          </p:cNvPr>
          <p:cNvSpPr txBox="1"/>
          <p:nvPr/>
        </p:nvSpPr>
        <p:spPr>
          <a:xfrm>
            <a:off x="6568001" y="979714"/>
            <a:ext cx="5624000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 Demonstration – PTA User Experience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2" descr="flat design play video icon vector illustration">
            <a:extLst>
              <a:ext uri="{FF2B5EF4-FFF2-40B4-BE49-F238E27FC236}">
                <a16:creationId xmlns:a16="http://schemas.microsoft.com/office/drawing/2014/main" id="{53578ACD-F04D-35AD-92BA-51F654C5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6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604</Words>
  <Application>Microsoft Office PowerPoint</Application>
  <PresentationFormat>Widescreen</PresentationFormat>
  <Paragraphs>78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Aravind Puttapaka</cp:lastModifiedBy>
  <cp:revision>25</cp:revision>
  <dcterms:created xsi:type="dcterms:W3CDTF">2025-08-25T08:51:55Z</dcterms:created>
  <dcterms:modified xsi:type="dcterms:W3CDTF">2025-09-04T17:45:22Z</dcterms:modified>
</cp:coreProperties>
</file>